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87" d="100"/>
          <a:sy n="87" d="100"/>
        </p:scale>
        <p:origin x="-87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行政版2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16" y="0"/>
            <a:ext cx="9142967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629000" y="2285998"/>
            <a:ext cx="3886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模板  普通版</a:t>
            </a:r>
            <a:endParaRPr lang="zh-CN" altLang="en-US" sz="4000" dirty="0">
              <a:solidFill>
                <a:schemeClr val="bg1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9000" y="2143122"/>
            <a:ext cx="3886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模板  学术版</a:t>
            </a:r>
            <a:endParaRPr lang="zh-CN" altLang="en-US" sz="4000" dirty="0">
              <a:solidFill>
                <a:schemeClr val="bg1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9885" y="2143122"/>
            <a:ext cx="30442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</a:rPr>
              <a:t>模板  学术版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10" name="图片 9" descr="行政版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" y="0"/>
            <a:ext cx="9142967" cy="51435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02285" y="2295522"/>
            <a:ext cx="30442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</a:rPr>
              <a:t>模板  </a:t>
            </a:r>
            <a:r>
              <a:rPr lang="zh-CN" altLang="en-US" sz="3200" dirty="0" smtClean="0">
                <a:solidFill>
                  <a:schemeClr val="bg1"/>
                </a:solidFill>
              </a:rPr>
              <a:t>行政</a:t>
            </a:r>
            <a:r>
              <a:rPr lang="zh-CN" altLang="en-US" sz="3200" dirty="0" smtClean="0">
                <a:solidFill>
                  <a:schemeClr val="bg1"/>
                </a:solidFill>
              </a:rPr>
              <a:t>版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357422" y="714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2"/>
                </a:solidFill>
                <a:latin typeface="方正宋刻本秀楷简体" pitchFamily="2" charset="-122"/>
                <a:ea typeface="方正宋刻本秀楷简体" pitchFamily="2" charset="-122"/>
              </a:rPr>
              <a:t>输入标题</a:t>
            </a:r>
            <a:endParaRPr lang="zh-CN" altLang="en-US" sz="2400" dirty="0">
              <a:solidFill>
                <a:schemeClr val="tx2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357422" y="714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2"/>
                </a:solidFill>
                <a:latin typeface="方正宋刻本秀楷简体" pitchFamily="2" charset="-122"/>
                <a:ea typeface="方正宋刻本秀楷简体" pitchFamily="2" charset="-122"/>
              </a:rPr>
              <a:t>输入标题</a:t>
            </a:r>
            <a:endParaRPr lang="zh-CN" altLang="en-US" sz="2400" dirty="0">
              <a:solidFill>
                <a:schemeClr val="tx2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57422" y="714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2"/>
                </a:solidFill>
                <a:latin typeface="方正宋刻本秀楷简体" pitchFamily="2" charset="-122"/>
                <a:ea typeface="方正宋刻本秀楷简体" pitchFamily="2" charset="-122"/>
              </a:rPr>
              <a:t>输入标题</a:t>
            </a:r>
            <a:endParaRPr lang="zh-CN" altLang="en-US" sz="2400" dirty="0">
              <a:solidFill>
                <a:schemeClr val="tx2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36</Words>
  <Application>Microsoft Office PowerPoint</Application>
  <PresentationFormat>全屏显示(16:9)</PresentationFormat>
  <Paragraphs>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</cp:revision>
  <dcterms:created xsi:type="dcterms:W3CDTF">2018-06-25T07:48:21Z</dcterms:created>
  <dcterms:modified xsi:type="dcterms:W3CDTF">2018-06-27T03:36:47Z</dcterms:modified>
</cp:coreProperties>
</file>