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57" r:id="rId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5" autoAdjust="0"/>
    <p:restoredTop sz="94660"/>
  </p:normalViewPr>
  <p:slideViewPr>
    <p:cSldViewPr>
      <p:cViewPr varScale="1">
        <p:scale>
          <a:sx n="87" d="100"/>
          <a:sy n="87" d="100"/>
        </p:scale>
        <p:origin x="-870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5D50E8-5F30-41D2-9BCE-D7DA81C82008}" type="datetimeFigureOut">
              <a:rPr lang="zh-CN" altLang="en-US" smtClean="0"/>
              <a:pPr/>
              <a:t>2018/6/25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BBD4299-E98A-42D3-96B7-CE52EE8543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5D50E8-5F30-41D2-9BCE-D7DA81C82008}" type="datetimeFigureOut">
              <a:rPr lang="zh-CN" altLang="en-US" smtClean="0"/>
              <a:pPr/>
              <a:t>2018/6/25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BBD4299-E98A-42D3-96B7-CE52EE8543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5D50E8-5F30-41D2-9BCE-D7DA81C82008}" type="datetimeFigureOut">
              <a:rPr lang="zh-CN" altLang="en-US" smtClean="0"/>
              <a:pPr/>
              <a:t>2018/6/25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BBD4299-E98A-42D3-96B7-CE52EE8543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5D50E8-5F30-41D2-9BCE-D7DA81C82008}" type="datetimeFigureOut">
              <a:rPr lang="zh-CN" altLang="en-US" smtClean="0"/>
              <a:pPr/>
              <a:t>2018/6/25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BBD4299-E98A-42D3-96B7-CE52EE8543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5D50E8-5F30-41D2-9BCE-D7DA81C82008}" type="datetimeFigureOut">
              <a:rPr lang="zh-CN" altLang="en-US" smtClean="0"/>
              <a:pPr/>
              <a:t>2018/6/25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BBD4299-E98A-42D3-96B7-CE52EE8543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5D50E8-5F30-41D2-9BCE-D7DA81C82008}" type="datetimeFigureOut">
              <a:rPr lang="zh-CN" altLang="en-US" smtClean="0"/>
              <a:pPr/>
              <a:t>2018/6/25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BBD4299-E98A-42D3-96B7-CE52EE8543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5D50E8-5F30-41D2-9BCE-D7DA81C82008}" type="datetimeFigureOut">
              <a:rPr lang="zh-CN" altLang="en-US" smtClean="0"/>
              <a:pPr/>
              <a:t>2018/6/25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BBD4299-E98A-42D3-96B7-CE52EE8543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5D50E8-5F30-41D2-9BCE-D7DA81C82008}" type="datetimeFigureOut">
              <a:rPr lang="zh-CN" altLang="en-US" smtClean="0"/>
              <a:pPr/>
              <a:t>2018/6/25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BBD4299-E98A-42D3-96B7-CE52EE8543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5D50E8-5F30-41D2-9BCE-D7DA81C82008}" type="datetimeFigureOut">
              <a:rPr lang="zh-CN" altLang="en-US" smtClean="0"/>
              <a:pPr/>
              <a:t>2018/6/25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BBD4299-E98A-42D3-96B7-CE52EE8543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5D50E8-5F30-41D2-9BCE-D7DA81C82008}" type="datetimeFigureOut">
              <a:rPr lang="zh-CN" altLang="en-US" smtClean="0"/>
              <a:pPr/>
              <a:t>2018/6/25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BBD4299-E98A-42D3-96B7-CE52EE8543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5D50E8-5F30-41D2-9BCE-D7DA81C82008}" type="datetimeFigureOut">
              <a:rPr lang="zh-CN" altLang="en-US" smtClean="0"/>
              <a:pPr/>
              <a:t>2018/6/25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BBD4299-E98A-42D3-96B7-CE52EE8543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普通2.jp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672" y="0"/>
            <a:ext cx="9140655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2629000" y="2285998"/>
            <a:ext cx="3886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方正宋刻本秀楷简体" pitchFamily="2" charset="-122"/>
                <a:ea typeface="方正宋刻本秀楷简体" pitchFamily="2" charset="-122"/>
              </a:rPr>
              <a:t>PPT</a:t>
            </a:r>
            <a:r>
              <a:rPr lang="zh-CN" altLang="en-US" sz="4000" dirty="0" smtClean="0">
                <a:solidFill>
                  <a:schemeClr val="bg1"/>
                </a:solidFill>
                <a:latin typeface="方正宋刻本秀楷简体" pitchFamily="2" charset="-122"/>
                <a:ea typeface="方正宋刻本秀楷简体" pitchFamily="2" charset="-122"/>
              </a:rPr>
              <a:t>模板  普通版</a:t>
            </a:r>
            <a:endParaRPr lang="zh-CN" altLang="en-US" sz="4000" dirty="0">
              <a:solidFill>
                <a:schemeClr val="bg1"/>
              </a:solidFill>
              <a:latin typeface="方正宋刻本秀楷简体" pitchFamily="2" charset="-122"/>
              <a:ea typeface="方正宋刻本秀楷简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29000" y="2143122"/>
            <a:ext cx="3886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方正宋刻本秀楷简体" pitchFamily="2" charset="-122"/>
                <a:ea typeface="方正宋刻本秀楷简体" pitchFamily="2" charset="-122"/>
              </a:rPr>
              <a:t>PPT</a:t>
            </a:r>
            <a:r>
              <a:rPr lang="zh-CN" altLang="en-US" sz="4000" dirty="0" smtClean="0">
                <a:solidFill>
                  <a:schemeClr val="bg1"/>
                </a:solidFill>
                <a:latin typeface="方正宋刻本秀楷简体" pitchFamily="2" charset="-122"/>
                <a:ea typeface="方正宋刻本秀楷简体" pitchFamily="2" charset="-122"/>
              </a:rPr>
              <a:t>模板  学术版</a:t>
            </a:r>
            <a:endParaRPr lang="zh-CN" altLang="en-US" sz="4000" dirty="0">
              <a:solidFill>
                <a:schemeClr val="bg1"/>
              </a:solidFill>
              <a:latin typeface="方正宋刻本秀楷简体" pitchFamily="2" charset="-122"/>
              <a:ea typeface="方正宋刻本秀楷简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29000" y="2143122"/>
            <a:ext cx="3886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方正宋刻本秀楷简体" pitchFamily="2" charset="-122"/>
                <a:ea typeface="方正宋刻本秀楷简体" pitchFamily="2" charset="-122"/>
              </a:rPr>
              <a:t>PPT</a:t>
            </a:r>
            <a:r>
              <a:rPr lang="zh-CN" altLang="en-US" sz="4000" dirty="0" smtClean="0">
                <a:solidFill>
                  <a:schemeClr val="bg1"/>
                </a:solidFill>
                <a:latin typeface="方正宋刻本秀楷简体" pitchFamily="2" charset="-122"/>
                <a:ea typeface="方正宋刻本秀楷简体" pitchFamily="2" charset="-122"/>
              </a:rPr>
              <a:t>模板  普通版</a:t>
            </a:r>
            <a:endParaRPr lang="zh-CN" altLang="en-US" sz="4000" dirty="0">
              <a:solidFill>
                <a:schemeClr val="bg1"/>
              </a:solidFill>
              <a:latin typeface="方正宋刻本秀楷简体" pitchFamily="2" charset="-122"/>
              <a:ea typeface="方正宋刻本秀楷简体" pitchFamily="2" charset="-122"/>
            </a:endParaRPr>
          </a:p>
        </p:txBody>
      </p:sp>
      <p:pic>
        <p:nvPicPr>
          <p:cNvPr id="11" name="图片 10" descr="普通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6"/>
            <a:ext cx="9144000" cy="514306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049885" y="2143122"/>
            <a:ext cx="30442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PPT</a:t>
            </a:r>
            <a:r>
              <a:rPr lang="zh-CN" altLang="en-US" sz="3200" dirty="0" smtClean="0">
                <a:solidFill>
                  <a:schemeClr val="bg1"/>
                </a:solidFill>
              </a:rPr>
              <a:t>模板  普通版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727600" y="7142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宋刻本秀楷简体" pitchFamily="2" charset="-122"/>
                <a:ea typeface="方正宋刻本秀楷简体" pitchFamily="2" charset="-122"/>
              </a:rPr>
              <a:t>输入标题</a:t>
            </a:r>
            <a:endParaRPr lang="zh-CN" altLang="en-US" sz="2400" dirty="0">
              <a:solidFill>
                <a:schemeClr val="bg1"/>
              </a:solidFill>
              <a:latin typeface="方正宋刻本秀楷简体" pitchFamily="2" charset="-122"/>
              <a:ea typeface="方正宋刻本秀楷简体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727600" y="7142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宋刻本秀楷简体" pitchFamily="2" charset="-122"/>
                <a:ea typeface="方正宋刻本秀楷简体" pitchFamily="2" charset="-122"/>
              </a:rPr>
              <a:t>输入标题</a:t>
            </a:r>
            <a:endParaRPr lang="zh-CN" altLang="en-US" sz="2400" dirty="0">
              <a:solidFill>
                <a:schemeClr val="bg1"/>
              </a:solidFill>
              <a:latin typeface="方正宋刻本秀楷简体" pitchFamily="2" charset="-122"/>
              <a:ea typeface="方正宋刻本秀楷简体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727600" y="7142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宋刻本秀楷简体" pitchFamily="2" charset="-122"/>
                <a:ea typeface="方正宋刻本秀楷简体" pitchFamily="2" charset="-122"/>
              </a:rPr>
              <a:t>输入标题</a:t>
            </a:r>
            <a:endParaRPr lang="zh-CN" altLang="en-US" sz="2400" dirty="0">
              <a:solidFill>
                <a:schemeClr val="bg1"/>
              </a:solidFill>
              <a:latin typeface="方正宋刻本秀楷简体" pitchFamily="2" charset="-122"/>
              <a:ea typeface="方正宋刻本秀楷简体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36</Words>
  <Application>Microsoft Office PowerPoint</Application>
  <PresentationFormat>全屏显示(16:9)</PresentationFormat>
  <Paragraphs>7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幻灯片 1</vt:lpstr>
      <vt:lpstr>幻灯片 2</vt:lpstr>
      <vt:lpstr>幻灯片 3</vt:lpstr>
      <vt:lpstr>幻灯片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6</cp:revision>
  <dcterms:created xsi:type="dcterms:W3CDTF">2018-06-25T07:48:21Z</dcterms:created>
  <dcterms:modified xsi:type="dcterms:W3CDTF">2018-06-25T09:08:06Z</dcterms:modified>
</cp:coreProperties>
</file>