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7" d="100"/>
          <a:sy n="87" d="100"/>
        </p:scale>
        <p:origin x="-87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5D50E8-5F30-41D2-9BCE-D7DA81C82008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BBD4299-E98A-42D3-96B7-CE52EE854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学术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216"/>
            <a:ext cx="9144000" cy="51430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29000" y="2285998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普通版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9000" y="2143122"/>
            <a:ext cx="3886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宋刻本秀楷简体" pitchFamily="2" charset="-122"/>
                <a:ea typeface="方正宋刻本秀楷简体" pitchFamily="2" charset="-122"/>
              </a:rPr>
              <a:t>模板  学术版</a:t>
            </a:r>
            <a:endParaRPr lang="zh-CN" altLang="en-US" sz="4000" dirty="0">
              <a:solidFill>
                <a:schemeClr val="bg1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  <p:pic>
        <p:nvPicPr>
          <p:cNvPr id="9" name="图片 8" descr="学术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7"/>
            <a:ext cx="9144000" cy="51430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9885" y="2143122"/>
            <a:ext cx="3044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</a:rPr>
              <a:t>模板  学术版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714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方正宋刻本秀楷简体" pitchFamily="2" charset="-122"/>
                <a:ea typeface="方正宋刻本秀楷简体" pitchFamily="2" charset="-122"/>
              </a:rPr>
              <a:t>输入标题</a:t>
            </a:r>
            <a:endParaRPr lang="zh-CN" altLang="en-US" sz="2400" dirty="0">
              <a:solidFill>
                <a:schemeClr val="tx2"/>
              </a:solidFill>
              <a:latin typeface="方正宋刻本秀楷简体" pitchFamily="2" charset="-122"/>
              <a:ea typeface="方正宋刻本秀楷简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</Words>
  <Application>Microsoft Office PowerPoint</Application>
  <PresentationFormat>全屏显示(16:9)</PresentationFormat>
  <Paragraphs>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2018-06-25T07:48:21Z</dcterms:created>
  <dcterms:modified xsi:type="dcterms:W3CDTF">2018-06-25T09:07:50Z</dcterms:modified>
</cp:coreProperties>
</file>